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66" r:id="rId8"/>
    <p:sldId id="273" r:id="rId9"/>
    <p:sldId id="259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6F0F1F-859E-43EA-9F6C-0B82CE888A35}" v="192" dt="2025-12-04T14:19:37.880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41" autoAdjust="0"/>
  </p:normalViewPr>
  <p:slideViewPr>
    <p:cSldViewPr snapToGrid="0">
      <p:cViewPr varScale="1">
        <p:scale>
          <a:sx n="81" d="100"/>
          <a:sy n="81" d="100"/>
        </p:scale>
        <p:origin x="830" y="53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ליאור ינאו" userId="4c5ee0152a234cb9" providerId="LiveId" clId="{EC175B3D-9765-48C1-91EA-6ACF26F3B73C}"/>
    <pc:docChg chg="undo redo custSel modSld">
      <pc:chgData name="ליאור ינאו" userId="4c5ee0152a234cb9" providerId="LiveId" clId="{EC175B3D-9765-48C1-91EA-6ACF26F3B73C}" dt="2025-12-04T14:38:47.131" v="1080" actId="20577"/>
      <pc:docMkLst>
        <pc:docMk/>
      </pc:docMkLst>
      <pc:sldChg chg="modSp mod">
        <pc:chgData name="ליאור ינאו" userId="4c5ee0152a234cb9" providerId="LiveId" clId="{EC175B3D-9765-48C1-91EA-6ACF26F3B73C}" dt="2025-12-04T14:03:37.252" v="972" actId="20577"/>
        <pc:sldMkLst>
          <pc:docMk/>
          <pc:sldMk cId="277377105" sldId="257"/>
        </pc:sldMkLst>
        <pc:spChg chg="mod">
          <ac:chgData name="ליאור ינאו" userId="4c5ee0152a234cb9" providerId="LiveId" clId="{EC175B3D-9765-48C1-91EA-6ACF26F3B73C}" dt="2025-12-04T14:02:55.007" v="963" actId="114"/>
          <ac:spMkLst>
            <pc:docMk/>
            <pc:sldMk cId="277377105" sldId="257"/>
            <ac:spMk id="10" creationId="{167C06A1-9612-9075-8A9A-03C999227D96}"/>
          </ac:spMkLst>
        </pc:spChg>
        <pc:spChg chg="mod">
          <ac:chgData name="ליאור ינאו" userId="4c5ee0152a234cb9" providerId="LiveId" clId="{EC175B3D-9765-48C1-91EA-6ACF26F3B73C}" dt="2025-12-04T14:03:37.252" v="972" actId="20577"/>
          <ac:spMkLst>
            <pc:docMk/>
            <pc:sldMk cId="277377105" sldId="257"/>
            <ac:spMk id="13" creationId="{E2E262B8-F17A-1839-0C51-8F01890EA9BA}"/>
          </ac:spMkLst>
        </pc:spChg>
        <pc:spChg chg="mod">
          <ac:chgData name="ליאור ינאו" userId="4c5ee0152a234cb9" providerId="LiveId" clId="{EC175B3D-9765-48C1-91EA-6ACF26F3B73C}" dt="2025-12-03T19:39:19.167" v="340" actId="14100"/>
          <ac:spMkLst>
            <pc:docMk/>
            <pc:sldMk cId="277377105" sldId="257"/>
            <ac:spMk id="20" creationId="{2E468DC9-F7EA-4DDD-A3C6-7FED01F0AB9B}"/>
          </ac:spMkLst>
        </pc:spChg>
        <pc:picChg chg="mod">
          <ac:chgData name="ליאור ינאו" userId="4c5ee0152a234cb9" providerId="LiveId" clId="{EC175B3D-9765-48C1-91EA-6ACF26F3B73C}" dt="2025-12-03T19:39:23.857" v="341" actId="14100"/>
          <ac:picMkLst>
            <pc:docMk/>
            <pc:sldMk cId="277377105" sldId="257"/>
            <ac:picMk id="11" creationId="{2BE7FD5D-DB3B-A8A0-6E08-70B42A1BD3B1}"/>
          </ac:picMkLst>
        </pc:picChg>
      </pc:sldChg>
      <pc:sldChg chg="addSp delSp modSp mod">
        <pc:chgData name="ליאור ינאו" userId="4c5ee0152a234cb9" providerId="LiveId" clId="{EC175B3D-9765-48C1-91EA-6ACF26F3B73C}" dt="2025-12-04T14:14:34.653" v="1058" actId="9405"/>
        <pc:sldMkLst>
          <pc:docMk/>
          <pc:sldMk cId="611775336" sldId="258"/>
        </pc:sldMkLst>
        <pc:spChg chg="add mod">
          <ac:chgData name="ליאור ינאו" userId="4c5ee0152a234cb9" providerId="LiveId" clId="{EC175B3D-9765-48C1-91EA-6ACF26F3B73C}" dt="2025-12-03T19:32:40.135" v="281" actId="1076"/>
          <ac:spMkLst>
            <pc:docMk/>
            <pc:sldMk cId="611775336" sldId="258"/>
            <ac:spMk id="2" creationId="{12C5A429-BFCB-F277-71A3-5EFB166CCE36}"/>
          </ac:spMkLst>
        </pc:spChg>
        <pc:spChg chg="add mod">
          <ac:chgData name="ליאור ינאו" userId="4c5ee0152a234cb9" providerId="LiveId" clId="{EC175B3D-9765-48C1-91EA-6ACF26F3B73C}" dt="2025-12-03T19:55:21.536" v="365" actId="2711"/>
          <ac:spMkLst>
            <pc:docMk/>
            <pc:sldMk cId="611775336" sldId="258"/>
            <ac:spMk id="3" creationId="{AD3589D2-4CCC-E8EF-639B-33DFEC3B557C}"/>
          </ac:spMkLst>
        </pc:spChg>
        <pc:spChg chg="mod">
          <ac:chgData name="ליאור ינאו" userId="4c5ee0152a234cb9" providerId="LiveId" clId="{EC175B3D-9765-48C1-91EA-6ACF26F3B73C}" dt="2025-12-01T14:25:05.304" v="165" actId="6549"/>
          <ac:spMkLst>
            <pc:docMk/>
            <pc:sldMk cId="611775336" sldId="258"/>
            <ac:spMk id="5" creationId="{3E0ED447-C6CA-4C7D-8108-E593E142A823}"/>
          </ac:spMkLst>
        </pc:spChg>
        <pc:spChg chg="del mod">
          <ac:chgData name="ליאור ינאו" userId="4c5ee0152a234cb9" providerId="LiveId" clId="{EC175B3D-9765-48C1-91EA-6ACF26F3B73C}" dt="2025-12-03T19:31:56.938" v="270" actId="21"/>
          <ac:spMkLst>
            <pc:docMk/>
            <pc:sldMk cId="611775336" sldId="258"/>
            <ac:spMk id="13" creationId="{766011EF-5B9E-0892-57B9-CAE7E5B7C4D3}"/>
          </ac:spMkLst>
        </pc:spChg>
        <pc:spChg chg="del mod">
          <ac:chgData name="ליאור ינאו" userId="4c5ee0152a234cb9" providerId="LiveId" clId="{EC175B3D-9765-48C1-91EA-6ACF26F3B73C}" dt="2025-12-03T19:32:00.394" v="271" actId="21"/>
          <ac:spMkLst>
            <pc:docMk/>
            <pc:sldMk cId="611775336" sldId="258"/>
            <ac:spMk id="14" creationId="{7CC86080-C97B-C984-3B44-53B6A0B9398F}"/>
          </ac:spMkLst>
        </pc:spChg>
        <pc:spChg chg="mod">
          <ac:chgData name="ליאור ינאו" userId="4c5ee0152a234cb9" providerId="LiveId" clId="{EC175B3D-9765-48C1-91EA-6ACF26F3B73C}" dt="2025-11-29T00:30:30.095" v="31" actId="403"/>
          <ac:spMkLst>
            <pc:docMk/>
            <pc:sldMk cId="611775336" sldId="258"/>
            <ac:spMk id="34" creationId="{01A4D341-9CED-415E-A417-C204833D5641}"/>
          </ac:spMkLst>
        </pc:spChg>
        <pc:spChg chg="mod">
          <ac:chgData name="ליאור ינאו" userId="4c5ee0152a234cb9" providerId="LiveId" clId="{EC175B3D-9765-48C1-91EA-6ACF26F3B73C}" dt="2025-12-03T19:46:39.033" v="363" actId="1076"/>
          <ac:spMkLst>
            <pc:docMk/>
            <pc:sldMk cId="611775336" sldId="258"/>
            <ac:spMk id="42" creationId="{A68FF55C-6F05-48FC-9323-AB8D48077BE6}"/>
          </ac:spMkLst>
        </pc:spChg>
        <pc:spChg chg="mod">
          <ac:chgData name="ליאור ינאו" userId="4c5ee0152a234cb9" providerId="LiveId" clId="{EC175B3D-9765-48C1-91EA-6ACF26F3B73C}" dt="2025-12-03T20:30:07.133" v="476"/>
          <ac:spMkLst>
            <pc:docMk/>
            <pc:sldMk cId="611775336" sldId="258"/>
            <ac:spMk id="43" creationId="{80683256-31D4-4761-874B-66494293B9AF}"/>
          </ac:spMkLst>
        </pc:spChg>
        <pc:spChg chg="mod">
          <ac:chgData name="ליאור ינאו" userId="4c5ee0152a234cb9" providerId="LiveId" clId="{EC175B3D-9765-48C1-91EA-6ACF26F3B73C}" dt="2025-12-03T20:31:28.720" v="479" actId="14100"/>
          <ac:spMkLst>
            <pc:docMk/>
            <pc:sldMk cId="611775336" sldId="258"/>
            <ac:spMk id="45" creationId="{CC3342B2-173B-4413-BAB0-AF14408EA5FA}"/>
          </ac:spMkLst>
        </pc:spChg>
        <pc:spChg chg="mod">
          <ac:chgData name="ליאור ינאו" userId="4c5ee0152a234cb9" providerId="LiveId" clId="{EC175B3D-9765-48C1-91EA-6ACF26F3B73C}" dt="2025-12-03T19:46:28.746" v="361" actId="1076"/>
          <ac:spMkLst>
            <pc:docMk/>
            <pc:sldMk cId="611775336" sldId="258"/>
            <ac:spMk id="63" creationId="{831B3626-E1D2-42AE-AB45-94BC5112D8FC}"/>
          </ac:spMkLst>
        </pc:spChg>
        <pc:spChg chg="mod">
          <ac:chgData name="ליאור ינאו" userId="4c5ee0152a234cb9" providerId="LiveId" clId="{EC175B3D-9765-48C1-91EA-6ACF26F3B73C}" dt="2025-12-03T19:34:31.784" v="307" actId="1076"/>
          <ac:spMkLst>
            <pc:docMk/>
            <pc:sldMk cId="611775336" sldId="258"/>
            <ac:spMk id="64" creationId="{65AD76B6-01DC-462A-9FF0-16CC82FBDBE0}"/>
          </ac:spMkLst>
        </pc:spChg>
        <pc:spChg chg="mod">
          <ac:chgData name="ליאור ינאו" userId="4c5ee0152a234cb9" providerId="LiveId" clId="{EC175B3D-9765-48C1-91EA-6ACF26F3B73C}" dt="2025-12-03T19:57:55.221" v="402" actId="1076"/>
          <ac:spMkLst>
            <pc:docMk/>
            <pc:sldMk cId="611775336" sldId="258"/>
            <ac:spMk id="66" creationId="{AFE31293-F021-441C-AC98-EE94A46A408D}"/>
          </ac:spMkLst>
        </pc:spChg>
        <pc:picChg chg="add mod">
          <ac:chgData name="ליאור ינאו" userId="4c5ee0152a234cb9" providerId="LiveId" clId="{EC175B3D-9765-48C1-91EA-6ACF26F3B73C}" dt="2025-11-29T00:27:10.095" v="3" actId="27614"/>
          <ac:picMkLst>
            <pc:docMk/>
            <pc:sldMk cId="611775336" sldId="258"/>
            <ac:picMk id="19" creationId="{A6971922-05C6-AA11-F033-C92E20BA7F86}"/>
          </ac:picMkLst>
        </pc:picChg>
        <pc:inkChg chg="add del">
          <ac:chgData name="ליאור ינאו" userId="4c5ee0152a234cb9" providerId="LiveId" clId="{EC175B3D-9765-48C1-91EA-6ACF26F3B73C}" dt="2025-12-04T14:14:12.512" v="1046" actId="9405"/>
          <ac:inkMkLst>
            <pc:docMk/>
            <pc:sldMk cId="611775336" sldId="258"/>
            <ac:inkMk id="6" creationId="{42F90397-5302-3311-B9E6-52FA4DD5145F}"/>
          </ac:inkMkLst>
        </pc:inkChg>
        <pc:inkChg chg="add del">
          <ac:chgData name="ליאור ינאו" userId="4c5ee0152a234cb9" providerId="LiveId" clId="{EC175B3D-9765-48C1-91EA-6ACF26F3B73C}" dt="2025-12-04T14:14:34.653" v="1058" actId="9405"/>
          <ac:inkMkLst>
            <pc:docMk/>
            <pc:sldMk cId="611775336" sldId="258"/>
            <ac:inkMk id="7" creationId="{C308F107-EE7D-DFD4-4701-B7644966E338}"/>
          </ac:inkMkLst>
        </pc:inkChg>
        <pc:inkChg chg="add mod">
          <ac:chgData name="ליאור ינאו" userId="4c5ee0152a234cb9" providerId="LiveId" clId="{EC175B3D-9765-48C1-91EA-6ACF26F3B73C}" dt="2025-12-04T14:14:33.222" v="1056"/>
          <ac:inkMkLst>
            <pc:docMk/>
            <pc:sldMk cId="611775336" sldId="258"/>
            <ac:inkMk id="8" creationId="{ACDFC14F-D45A-368A-8CD0-EA467E43C626}"/>
          </ac:inkMkLst>
        </pc:inkChg>
        <pc:inkChg chg="add del">
          <ac:chgData name="ליאור ינאו" userId="4c5ee0152a234cb9" providerId="LiveId" clId="{EC175B3D-9765-48C1-91EA-6ACF26F3B73C}" dt="2025-12-04T14:14:32.857" v="1055" actId="9405"/>
          <ac:inkMkLst>
            <pc:docMk/>
            <pc:sldMk cId="611775336" sldId="258"/>
            <ac:inkMk id="9" creationId="{A48E9D1B-4C75-08B1-37AD-8BD75161803A}"/>
          </ac:inkMkLst>
        </pc:inkChg>
        <pc:inkChg chg="add mod">
          <ac:chgData name="ליאור ינאו" userId="4c5ee0152a234cb9" providerId="LiveId" clId="{EC175B3D-9765-48C1-91EA-6ACF26F3B73C}" dt="2025-12-04T14:14:31.164" v="1053"/>
          <ac:inkMkLst>
            <pc:docMk/>
            <pc:sldMk cId="611775336" sldId="258"/>
            <ac:inkMk id="10" creationId="{B34F4ABF-B6BA-E271-4F13-3C1976304CD7}"/>
          </ac:inkMkLst>
        </pc:inkChg>
      </pc:sldChg>
      <pc:sldChg chg="addSp delSp modSp mod">
        <pc:chgData name="ליאור ינאו" userId="4c5ee0152a234cb9" providerId="LiveId" clId="{EC175B3D-9765-48C1-91EA-6ACF26F3B73C}" dt="2025-12-04T14:38:47.131" v="1080" actId="20577"/>
        <pc:sldMkLst>
          <pc:docMk/>
          <pc:sldMk cId="414789630" sldId="259"/>
        </pc:sldMkLst>
        <pc:spChg chg="add del mod">
          <ac:chgData name="ליאור ינאו" userId="4c5ee0152a234cb9" providerId="LiveId" clId="{EC175B3D-9765-48C1-91EA-6ACF26F3B73C}" dt="2025-12-04T13:42:52.443" v="889" actId="478"/>
          <ac:spMkLst>
            <pc:docMk/>
            <pc:sldMk cId="414789630" sldId="259"/>
            <ac:spMk id="3" creationId="{BC060C78-48A5-66BE-7451-66704E3A790C}"/>
          </ac:spMkLst>
        </pc:spChg>
        <pc:spChg chg="mod">
          <ac:chgData name="ליאור ינאו" userId="4c5ee0152a234cb9" providerId="LiveId" clId="{EC175B3D-9765-48C1-91EA-6ACF26F3B73C}" dt="2025-11-29T00:32:23.387" v="37" actId="2711"/>
          <ac:spMkLst>
            <pc:docMk/>
            <pc:sldMk cId="414789630" sldId="259"/>
            <ac:spMk id="5" creationId="{C685F4B4-31EC-4AE6-A166-6FE4AD642C35}"/>
          </ac:spMkLst>
        </pc:spChg>
        <pc:spChg chg="add del mod">
          <ac:chgData name="ליאור ינאו" userId="4c5ee0152a234cb9" providerId="LiveId" clId="{EC175B3D-9765-48C1-91EA-6ACF26F3B73C}" dt="2025-12-04T13:42:52.245" v="888" actId="478"/>
          <ac:spMkLst>
            <pc:docMk/>
            <pc:sldMk cId="414789630" sldId="259"/>
            <ac:spMk id="7" creationId="{8F9C76A8-FABB-41E5-7B28-EF6F436930F1}"/>
          </ac:spMkLst>
        </pc:spChg>
        <pc:spChg chg="add del mod">
          <ac:chgData name="ליאור ינאו" userId="4c5ee0152a234cb9" providerId="LiveId" clId="{EC175B3D-9765-48C1-91EA-6ACF26F3B73C}" dt="2025-12-04T13:43:15.373" v="901" actId="478"/>
          <ac:spMkLst>
            <pc:docMk/>
            <pc:sldMk cId="414789630" sldId="259"/>
            <ac:spMk id="9" creationId="{F8387730-4B23-13FD-EE13-036D09394085}"/>
          </ac:spMkLst>
        </pc:spChg>
        <pc:spChg chg="add del mod">
          <ac:chgData name="ליאור ינאו" userId="4c5ee0152a234cb9" providerId="LiveId" clId="{EC175B3D-9765-48C1-91EA-6ACF26F3B73C}" dt="2025-12-04T13:43:13.704" v="900" actId="478"/>
          <ac:spMkLst>
            <pc:docMk/>
            <pc:sldMk cId="414789630" sldId="259"/>
            <ac:spMk id="11" creationId="{D5F10972-70B9-2AC4-C731-6D543EE6FA44}"/>
          </ac:spMkLst>
        </pc:spChg>
        <pc:spChg chg="del mod">
          <ac:chgData name="ליאור ינאו" userId="4c5ee0152a234cb9" providerId="LiveId" clId="{EC175B3D-9765-48C1-91EA-6ACF26F3B73C}" dt="2025-12-04T13:43:06.767" v="898" actId="478"/>
          <ac:spMkLst>
            <pc:docMk/>
            <pc:sldMk cId="414789630" sldId="259"/>
            <ac:spMk id="22" creationId="{D8965C87-7536-4E22-B0DD-FE276F346FF8}"/>
          </ac:spMkLst>
        </pc:spChg>
        <pc:spChg chg="mod">
          <ac:chgData name="ליאור ינאו" userId="4c5ee0152a234cb9" providerId="LiveId" clId="{EC175B3D-9765-48C1-91EA-6ACF26F3B73C}" dt="2025-12-04T13:46:19.571" v="918" actId="1076"/>
          <ac:spMkLst>
            <pc:docMk/>
            <pc:sldMk cId="414789630" sldId="259"/>
            <ac:spMk id="26" creationId="{549F87D0-5602-4BFC-ABEB-7C809A5CF62D}"/>
          </ac:spMkLst>
        </pc:spChg>
        <pc:spChg chg="add del mod">
          <ac:chgData name="ליאור ינאו" userId="4c5ee0152a234cb9" providerId="LiveId" clId="{EC175B3D-9765-48C1-91EA-6ACF26F3B73C}" dt="2025-12-04T13:47:55.664" v="939" actId="1076"/>
          <ac:spMkLst>
            <pc:docMk/>
            <pc:sldMk cId="414789630" sldId="259"/>
            <ac:spMk id="27" creationId="{B27C4FF5-17CE-4A2F-A697-CF05BAABED57}"/>
          </ac:spMkLst>
        </pc:spChg>
        <pc:spChg chg="mod">
          <ac:chgData name="ליאור ינאו" userId="4c5ee0152a234cb9" providerId="LiveId" clId="{EC175B3D-9765-48C1-91EA-6ACF26F3B73C}" dt="2025-12-04T13:47:13.822" v="927" actId="1076"/>
          <ac:spMkLst>
            <pc:docMk/>
            <pc:sldMk cId="414789630" sldId="259"/>
            <ac:spMk id="28" creationId="{864E06E4-A832-49D6-9243-19E0E901EF2C}"/>
          </ac:spMkLst>
        </pc:spChg>
        <pc:spChg chg="mod">
          <ac:chgData name="ליאור ינאו" userId="4c5ee0152a234cb9" providerId="LiveId" clId="{EC175B3D-9765-48C1-91EA-6ACF26F3B73C}" dt="2025-12-04T13:50:37.319" v="954" actId="1076"/>
          <ac:spMkLst>
            <pc:docMk/>
            <pc:sldMk cId="414789630" sldId="259"/>
            <ac:spMk id="33" creationId="{4F4C28E4-6D60-402B-8F22-B1AED571D98D}"/>
          </ac:spMkLst>
        </pc:spChg>
        <pc:spChg chg="del mod">
          <ac:chgData name="ליאור ינאו" userId="4c5ee0152a234cb9" providerId="LiveId" clId="{EC175B3D-9765-48C1-91EA-6ACF26F3B73C}" dt="2025-12-04T13:43:09.369" v="899" actId="478"/>
          <ac:spMkLst>
            <pc:docMk/>
            <pc:sldMk cId="414789630" sldId="259"/>
            <ac:spMk id="37" creationId="{2D14101B-F5B0-4412-B50A-87D48857B9C9}"/>
          </ac:spMkLst>
        </pc:spChg>
        <pc:spChg chg="mod">
          <ac:chgData name="ליאור ינאו" userId="4c5ee0152a234cb9" providerId="LiveId" clId="{EC175B3D-9765-48C1-91EA-6ACF26F3B73C}" dt="2025-12-04T13:44:31.861" v="913" actId="1076"/>
          <ac:spMkLst>
            <pc:docMk/>
            <pc:sldMk cId="414789630" sldId="259"/>
            <ac:spMk id="38" creationId="{B8BADB58-1EE2-40F4-ADDD-CD3D8BB150CA}"/>
          </ac:spMkLst>
        </pc:spChg>
        <pc:spChg chg="add del mod">
          <ac:chgData name="ליאור ינאו" userId="4c5ee0152a234cb9" providerId="LiveId" clId="{EC175B3D-9765-48C1-91EA-6ACF26F3B73C}" dt="2025-12-04T13:47:49.630" v="938" actId="1076"/>
          <ac:spMkLst>
            <pc:docMk/>
            <pc:sldMk cId="414789630" sldId="259"/>
            <ac:spMk id="39" creationId="{FEC8BFBF-FB6C-40C7-9FB3-ACB390C4C6A9}"/>
          </ac:spMkLst>
        </pc:spChg>
        <pc:spChg chg="mod">
          <ac:chgData name="ליאור ינאו" userId="4c5ee0152a234cb9" providerId="LiveId" clId="{EC175B3D-9765-48C1-91EA-6ACF26F3B73C}" dt="2025-12-04T13:44:00.646" v="909" actId="1076"/>
          <ac:spMkLst>
            <pc:docMk/>
            <pc:sldMk cId="414789630" sldId="259"/>
            <ac:spMk id="40" creationId="{693ECB3E-F948-4E10-8437-85C02E7E0978}"/>
          </ac:spMkLst>
        </pc:spChg>
        <pc:spChg chg="mod">
          <ac:chgData name="ליאור ינאו" userId="4c5ee0152a234cb9" providerId="LiveId" clId="{EC175B3D-9765-48C1-91EA-6ACF26F3B73C}" dt="2025-12-04T13:50:27.529" v="953" actId="1076"/>
          <ac:spMkLst>
            <pc:docMk/>
            <pc:sldMk cId="414789630" sldId="259"/>
            <ac:spMk id="50" creationId="{E4BD947B-8D02-4AD4-90AE-9E7EFB599284}"/>
          </ac:spMkLst>
        </pc:spChg>
        <pc:spChg chg="mod">
          <ac:chgData name="ליאור ינאו" userId="4c5ee0152a234cb9" providerId="LiveId" clId="{EC175B3D-9765-48C1-91EA-6ACF26F3B73C}" dt="2025-12-04T13:49:11.936" v="946" actId="1076"/>
          <ac:spMkLst>
            <pc:docMk/>
            <pc:sldMk cId="414789630" sldId="259"/>
            <ac:spMk id="68" creationId="{92AB7722-13F2-55EA-EFF5-7B66161C5620}"/>
          </ac:spMkLst>
        </pc:spChg>
        <pc:spChg chg="mod">
          <ac:chgData name="ליאור ינאו" userId="4c5ee0152a234cb9" providerId="LiveId" clId="{EC175B3D-9765-48C1-91EA-6ACF26F3B73C}" dt="2025-12-04T14:38:47.131" v="1080" actId="20577"/>
          <ac:spMkLst>
            <pc:docMk/>
            <pc:sldMk cId="414789630" sldId="259"/>
            <ac:spMk id="69" creationId="{87D14A17-8E2C-403B-C376-E2B3EE629D54}"/>
          </ac:spMkLst>
        </pc:spChg>
        <pc:spChg chg="mod">
          <ac:chgData name="ליאור ינאו" userId="4c5ee0152a234cb9" providerId="LiveId" clId="{EC175B3D-9765-48C1-91EA-6ACF26F3B73C}" dt="2025-12-04T13:48:23.094" v="943" actId="1076"/>
          <ac:spMkLst>
            <pc:docMk/>
            <pc:sldMk cId="414789630" sldId="259"/>
            <ac:spMk id="73" creationId="{D2A22974-ECDE-2B5A-1661-7EAF9B6AA8A6}"/>
          </ac:spMkLst>
        </pc:spChg>
        <pc:spChg chg="mod">
          <ac:chgData name="ליאור ינאו" userId="4c5ee0152a234cb9" providerId="LiveId" clId="{EC175B3D-9765-48C1-91EA-6ACF26F3B73C}" dt="2025-12-04T13:49:24.133" v="948" actId="1076"/>
          <ac:spMkLst>
            <pc:docMk/>
            <pc:sldMk cId="414789630" sldId="259"/>
            <ac:spMk id="74" creationId="{D3D8E8B6-2263-CCB4-1D28-2AC07D8E9EF0}"/>
          </ac:spMkLst>
        </pc:spChg>
        <pc:inkChg chg="add del">
          <ac:chgData name="ליאור ינאו" userId="4c5ee0152a234cb9" providerId="LiveId" clId="{EC175B3D-9765-48C1-91EA-6ACF26F3B73C}" dt="2025-12-04T13:46:03.240" v="915"/>
          <ac:inkMkLst>
            <pc:docMk/>
            <pc:sldMk cId="414789630" sldId="259"/>
            <ac:inkMk id="12" creationId="{367FB4B4-C4E2-A162-D1C1-7332A031C011}"/>
          </ac:inkMkLst>
        </pc:inkChg>
        <pc:inkChg chg="add del">
          <ac:chgData name="ליאור ינאו" userId="4c5ee0152a234cb9" providerId="LiveId" clId="{EC175B3D-9765-48C1-91EA-6ACF26F3B73C}" dt="2025-12-04T13:49:38.837" v="950"/>
          <ac:inkMkLst>
            <pc:docMk/>
            <pc:sldMk cId="414789630" sldId="259"/>
            <ac:inkMk id="13" creationId="{86F6AA64-4807-1332-5C37-06A01AFFC7CB}"/>
          </ac:inkMkLst>
        </pc:inkChg>
        <pc:inkChg chg="add del">
          <ac:chgData name="ליאור ינאו" userId="4c5ee0152a234cb9" providerId="LiveId" clId="{EC175B3D-9765-48C1-91EA-6ACF26F3B73C}" dt="2025-12-04T13:47:31.652" v="929" actId="9405"/>
          <ac:inkMkLst>
            <pc:docMk/>
            <pc:sldMk cId="414789630" sldId="259"/>
            <ac:inkMk id="14" creationId="{0D93D93F-74AA-D996-AC14-7BECFDF85DF8}"/>
          </ac:inkMkLst>
        </pc:inkChg>
        <pc:inkChg chg="add del">
          <ac:chgData name="ליאור ינאו" userId="4c5ee0152a234cb9" providerId="LiveId" clId="{EC175B3D-9765-48C1-91EA-6ACF26F3B73C}" dt="2025-12-04T13:47:37.528" v="931"/>
          <ac:inkMkLst>
            <pc:docMk/>
            <pc:sldMk cId="414789630" sldId="259"/>
            <ac:inkMk id="15" creationId="{BA67E3F1-861D-FEAE-C0ED-197B667F3B61}"/>
          </ac:inkMkLst>
        </pc:inkChg>
        <pc:inkChg chg="add del mod">
          <ac:chgData name="ליאור ינאו" userId="4c5ee0152a234cb9" providerId="LiveId" clId="{EC175B3D-9765-48C1-91EA-6ACF26F3B73C}" dt="2025-12-04T13:49:39.587" v="951"/>
          <ac:inkMkLst>
            <pc:docMk/>
            <pc:sldMk cId="414789630" sldId="259"/>
            <ac:inkMk id="16" creationId="{5DAC5D63-6259-5451-6B6D-839128DF5761}"/>
          </ac:inkMkLst>
        </pc:inkChg>
        <pc:inkChg chg="add del">
          <ac:chgData name="ליאור ינאו" userId="4c5ee0152a234cb9" providerId="LiveId" clId="{EC175B3D-9765-48C1-91EA-6ACF26F3B73C}" dt="2025-12-04T13:47:44.073" v="936" actId="9405"/>
          <ac:inkMkLst>
            <pc:docMk/>
            <pc:sldMk cId="414789630" sldId="259"/>
            <ac:inkMk id="17" creationId="{FFBABB7D-7DB0-94E0-3570-CC42FD0589D4}"/>
          </ac:inkMkLst>
        </pc:inkChg>
        <pc:inkChg chg="add del">
          <ac:chgData name="ליאור ינאו" userId="4c5ee0152a234cb9" providerId="LiveId" clId="{EC175B3D-9765-48C1-91EA-6ACF26F3B73C}" dt="2025-12-04T13:47:43.552" v="935" actId="9405"/>
          <ac:inkMkLst>
            <pc:docMk/>
            <pc:sldMk cId="414789630" sldId="259"/>
            <ac:inkMk id="18" creationId="{90809869-DFCD-1BBF-DAFD-9B101A30C2B6}"/>
          </ac:inkMkLst>
        </pc:inkChg>
        <pc:inkChg chg="add del">
          <ac:chgData name="ליאור ינאו" userId="4c5ee0152a234cb9" providerId="LiveId" clId="{EC175B3D-9765-48C1-91EA-6ACF26F3B73C}" dt="2025-12-04T13:48:07.891" v="941"/>
          <ac:inkMkLst>
            <pc:docMk/>
            <pc:sldMk cId="414789630" sldId="259"/>
            <ac:inkMk id="19" creationId="{0D00A115-590E-CE25-0E44-676C2AAF61E7}"/>
          </ac:inkMkLst>
        </pc:inkChg>
        <pc:inkChg chg="add del mod">
          <ac:chgData name="ליאור ינאו" userId="4c5ee0152a234cb9" providerId="LiveId" clId="{EC175B3D-9765-48C1-91EA-6ACF26F3B73C}" dt="2025-12-04T13:49:40.662" v="952"/>
          <ac:inkMkLst>
            <pc:docMk/>
            <pc:sldMk cId="414789630" sldId="259"/>
            <ac:inkMk id="20" creationId="{BD7AD764-0A91-712C-2047-4D1A4F5C73F4}"/>
          </ac:inkMkLst>
        </pc:inkChg>
      </pc:sldChg>
      <pc:sldChg chg="modSp mod">
        <pc:chgData name="ליאור ינאו" userId="4c5ee0152a234cb9" providerId="LiveId" clId="{EC175B3D-9765-48C1-91EA-6ACF26F3B73C}" dt="2025-11-29T00:32:11.155" v="34" actId="2711"/>
        <pc:sldMkLst>
          <pc:docMk/>
          <pc:sldMk cId="2093948892" sldId="262"/>
        </pc:sldMkLst>
        <pc:spChg chg="mod">
          <ac:chgData name="ליאור ינאו" userId="4c5ee0152a234cb9" providerId="LiveId" clId="{EC175B3D-9765-48C1-91EA-6ACF26F3B73C}" dt="2025-11-29T00:32:11.155" v="34" actId="2711"/>
          <ac:spMkLst>
            <pc:docMk/>
            <pc:sldMk cId="2093948892" sldId="262"/>
            <ac:spMk id="7" creationId="{7A8DDD42-D29D-4ECB-A465-13EFA049E83C}"/>
          </ac:spMkLst>
        </pc:spChg>
      </pc:sldChg>
      <pc:sldChg chg="addSp delSp modSp mod">
        <pc:chgData name="ליאור ינאו" userId="4c5ee0152a234cb9" providerId="LiveId" clId="{EC175B3D-9765-48C1-91EA-6ACF26F3B73C}" dt="2025-12-04T14:05:41.894" v="987" actId="113"/>
        <pc:sldMkLst>
          <pc:docMk/>
          <pc:sldMk cId="3324314209" sldId="266"/>
        </pc:sldMkLst>
        <pc:spChg chg="add del mod">
          <ac:chgData name="ליאור ינאו" userId="4c5ee0152a234cb9" providerId="LiveId" clId="{EC175B3D-9765-48C1-91EA-6ACF26F3B73C}" dt="2025-12-03T20:07:16.691" v="422" actId="478"/>
          <ac:spMkLst>
            <pc:docMk/>
            <pc:sldMk cId="3324314209" sldId="266"/>
            <ac:spMk id="2" creationId="{A02A488B-D722-7885-7113-6646900C8273}"/>
          </ac:spMkLst>
        </pc:spChg>
        <pc:spChg chg="mod">
          <ac:chgData name="ליאור ינאו" userId="4c5ee0152a234cb9" providerId="LiveId" clId="{EC175B3D-9765-48C1-91EA-6ACF26F3B73C}" dt="2025-12-04T13:07:50.358" v="590" actId="1076"/>
          <ac:spMkLst>
            <pc:docMk/>
            <pc:sldMk cId="3324314209" sldId="266"/>
            <ac:spMk id="3" creationId="{8CEBDAEF-FBC1-36A6-2B80-66EC75F5DBF4}"/>
          </ac:spMkLst>
        </pc:spChg>
        <pc:spChg chg="add del mod">
          <ac:chgData name="ליאור ינאו" userId="4c5ee0152a234cb9" providerId="LiveId" clId="{EC175B3D-9765-48C1-91EA-6ACF26F3B73C}" dt="2025-12-03T20:07:20.105" v="423" actId="478"/>
          <ac:spMkLst>
            <pc:docMk/>
            <pc:sldMk cId="3324314209" sldId="266"/>
            <ac:spMk id="4" creationId="{52815723-8AC6-3FA2-559C-2A677CF9885A}"/>
          </ac:spMkLst>
        </pc:spChg>
        <pc:spChg chg="del mod">
          <ac:chgData name="ליאור ינאו" userId="4c5ee0152a234cb9" providerId="LiveId" clId="{EC175B3D-9765-48C1-91EA-6ACF26F3B73C}" dt="2025-12-04T12:49:45.207" v="499" actId="478"/>
          <ac:spMkLst>
            <pc:docMk/>
            <pc:sldMk cId="3324314209" sldId="266"/>
            <ac:spMk id="5" creationId="{73401A86-9C16-926E-8F51-BF390CEAA99F}"/>
          </ac:spMkLst>
        </pc:spChg>
        <pc:spChg chg="del mod">
          <ac:chgData name="ליאור ינאו" userId="4c5ee0152a234cb9" providerId="LiveId" clId="{EC175B3D-9765-48C1-91EA-6ACF26F3B73C}" dt="2025-12-04T12:49:48.012" v="500" actId="478"/>
          <ac:spMkLst>
            <pc:docMk/>
            <pc:sldMk cId="3324314209" sldId="266"/>
            <ac:spMk id="6" creationId="{CB06E567-965B-D56E-F417-E29A7308E5ED}"/>
          </ac:spMkLst>
        </pc:spChg>
        <pc:spChg chg="add">
          <ac:chgData name="ליאור ינאו" userId="4c5ee0152a234cb9" providerId="LiveId" clId="{EC175B3D-9765-48C1-91EA-6ACF26F3B73C}" dt="2025-12-03T20:05:30.794" v="404"/>
          <ac:spMkLst>
            <pc:docMk/>
            <pc:sldMk cId="3324314209" sldId="266"/>
            <ac:spMk id="7" creationId="{A58931B1-91C6-2188-96A1-3808F49BCA6B}"/>
          </ac:spMkLst>
        </pc:spChg>
        <pc:spChg chg="add mod">
          <ac:chgData name="ליאור ינאו" userId="4c5ee0152a234cb9" providerId="LiveId" clId="{EC175B3D-9765-48C1-91EA-6ACF26F3B73C}" dt="2025-12-03T20:05:49.849" v="407"/>
          <ac:spMkLst>
            <pc:docMk/>
            <pc:sldMk cId="3324314209" sldId="266"/>
            <ac:spMk id="10" creationId="{7140CDCD-C720-4FFA-1702-215FD71D4230}"/>
          </ac:spMkLst>
        </pc:spChg>
        <pc:spChg chg="add">
          <ac:chgData name="ליאור ינאו" userId="4c5ee0152a234cb9" providerId="LiveId" clId="{EC175B3D-9765-48C1-91EA-6ACF26F3B73C}" dt="2025-12-03T20:09:23.271" v="443"/>
          <ac:spMkLst>
            <pc:docMk/>
            <pc:sldMk cId="3324314209" sldId="266"/>
            <ac:spMk id="11" creationId="{7723968D-3C6F-E0B1-B5DD-2A9643A626F1}"/>
          </ac:spMkLst>
        </pc:spChg>
        <pc:spChg chg="mod">
          <ac:chgData name="ליאור ינאו" userId="4c5ee0152a234cb9" providerId="LiveId" clId="{EC175B3D-9765-48C1-91EA-6ACF26F3B73C}" dt="2025-12-03T20:10:09.171" v="453" actId="1076"/>
          <ac:spMkLst>
            <pc:docMk/>
            <pc:sldMk cId="3324314209" sldId="266"/>
            <ac:spMk id="15" creationId="{1A351523-BE9E-4047-8916-20F1F4A9FB16}"/>
          </ac:spMkLst>
        </pc:spChg>
        <pc:spChg chg="mod">
          <ac:chgData name="ליאור ינאו" userId="4c5ee0152a234cb9" providerId="LiveId" clId="{EC175B3D-9765-48C1-91EA-6ACF26F3B73C}" dt="2025-12-04T13:14:30.879" v="672" actId="20577"/>
          <ac:spMkLst>
            <pc:docMk/>
            <pc:sldMk cId="3324314209" sldId="266"/>
            <ac:spMk id="60" creationId="{999D91A5-2E97-401C-8485-4C6A03228C0C}"/>
          </ac:spMkLst>
        </pc:spChg>
        <pc:spChg chg="mod">
          <ac:chgData name="ליאור ינאו" userId="4c5ee0152a234cb9" providerId="LiveId" clId="{EC175B3D-9765-48C1-91EA-6ACF26F3B73C}" dt="2025-12-04T14:05:41.894" v="987" actId="113"/>
          <ac:spMkLst>
            <pc:docMk/>
            <pc:sldMk cId="3324314209" sldId="266"/>
            <ac:spMk id="61" creationId="{182CD3FA-FD64-4651-A9ED-984F79C86FEE}"/>
          </ac:spMkLst>
        </pc:spChg>
        <pc:spChg chg="mod">
          <ac:chgData name="ליאור ינאו" userId="4c5ee0152a234cb9" providerId="LiveId" clId="{EC175B3D-9765-48C1-91EA-6ACF26F3B73C}" dt="2025-12-04T13:11:49.269" v="664" actId="113"/>
          <ac:spMkLst>
            <pc:docMk/>
            <pc:sldMk cId="3324314209" sldId="266"/>
            <ac:spMk id="63" creationId="{0748B9A3-70BE-4930-994F-00EFCDA51C5E}"/>
          </ac:spMkLst>
        </pc:spChg>
      </pc:sldChg>
      <pc:sldChg chg="addSp delSp modSp mod">
        <pc:chgData name="ליאור ינאו" userId="4c5ee0152a234cb9" providerId="LiveId" clId="{EC175B3D-9765-48C1-91EA-6ACF26F3B73C}" dt="2025-12-04T14:19:37.880" v="1077" actId="1076"/>
        <pc:sldMkLst>
          <pc:docMk/>
          <pc:sldMk cId="3931451743" sldId="273"/>
        </pc:sldMkLst>
        <pc:spChg chg="add">
          <ac:chgData name="ליאור ינאו" userId="4c5ee0152a234cb9" providerId="LiveId" clId="{EC175B3D-9765-48C1-91EA-6ACF26F3B73C}" dt="2025-12-03T20:12:29.010" v="465"/>
          <ac:spMkLst>
            <pc:docMk/>
            <pc:sldMk cId="3931451743" sldId="273"/>
            <ac:spMk id="2" creationId="{C6DDC5C0-CB2D-5668-4DE0-578C949D85E6}"/>
          </ac:spMkLst>
        </pc:spChg>
        <pc:spChg chg="add">
          <ac:chgData name="ליאור ינאו" userId="4c5ee0152a234cb9" providerId="LiveId" clId="{EC175B3D-9765-48C1-91EA-6ACF26F3B73C}" dt="2025-12-03T20:14:41.014" v="474"/>
          <ac:spMkLst>
            <pc:docMk/>
            <pc:sldMk cId="3931451743" sldId="273"/>
            <ac:spMk id="3" creationId="{97105599-B01B-E398-7C62-542ABB399587}"/>
          </ac:spMkLst>
        </pc:spChg>
        <pc:spChg chg="mod">
          <ac:chgData name="ליאור ינאו" userId="4c5ee0152a234cb9" providerId="LiveId" clId="{EC175B3D-9765-48C1-91EA-6ACF26F3B73C}" dt="2025-12-04T13:29:40.843" v="832" actId="14100"/>
          <ac:spMkLst>
            <pc:docMk/>
            <pc:sldMk cId="3931451743" sldId="273"/>
            <ac:spMk id="54" creationId="{C959D195-60D0-352A-3A42-8BE348FE9DF8}"/>
          </ac:spMkLst>
        </pc:spChg>
        <pc:spChg chg="mod">
          <ac:chgData name="ליאור ינאו" userId="4c5ee0152a234cb9" providerId="LiveId" clId="{EC175B3D-9765-48C1-91EA-6ACF26F3B73C}" dt="2025-12-04T13:24:49.210" v="768" actId="1076"/>
          <ac:spMkLst>
            <pc:docMk/>
            <pc:sldMk cId="3931451743" sldId="273"/>
            <ac:spMk id="55" creationId="{EB7A215E-D9EA-CA29-44A8-248FEEF42E21}"/>
          </ac:spMkLst>
        </pc:spChg>
        <pc:spChg chg="mod">
          <ac:chgData name="ליאור ינאו" userId="4c5ee0152a234cb9" providerId="LiveId" clId="{EC175B3D-9765-48C1-91EA-6ACF26F3B73C}" dt="2025-12-04T14:16:57.384" v="1074" actId="1076"/>
          <ac:spMkLst>
            <pc:docMk/>
            <pc:sldMk cId="3931451743" sldId="273"/>
            <ac:spMk id="74" creationId="{67A10B6A-5193-E6E3-AE41-0FBE6AD926EE}"/>
          </ac:spMkLst>
        </pc:spChg>
        <pc:spChg chg="mod">
          <ac:chgData name="ליאור ינאו" userId="4c5ee0152a234cb9" providerId="LiveId" clId="{EC175B3D-9765-48C1-91EA-6ACF26F3B73C}" dt="2025-12-04T14:17:05.487" v="1076" actId="1076"/>
          <ac:spMkLst>
            <pc:docMk/>
            <pc:sldMk cId="3931451743" sldId="273"/>
            <ac:spMk id="75" creationId="{1D0AF05D-A420-3DC8-33DC-D1AD652B3800}"/>
          </ac:spMkLst>
        </pc:spChg>
        <pc:spChg chg="mod">
          <ac:chgData name="ליאור ינאו" userId="4c5ee0152a234cb9" providerId="LiveId" clId="{EC175B3D-9765-48C1-91EA-6ACF26F3B73C}" dt="2025-12-04T14:19:37.880" v="1077" actId="1076"/>
          <ac:spMkLst>
            <pc:docMk/>
            <pc:sldMk cId="3931451743" sldId="273"/>
            <ac:spMk id="77" creationId="{C2BF372F-F3AD-8033-688B-2FEE854025D4}"/>
          </ac:spMkLst>
        </pc:spChg>
        <pc:spChg chg="mod">
          <ac:chgData name="ליאור ינאו" userId="4c5ee0152a234cb9" providerId="LiveId" clId="{EC175B3D-9765-48C1-91EA-6ACF26F3B73C}" dt="2025-12-04T14:10:36.442" v="1044" actId="255"/>
          <ac:spMkLst>
            <pc:docMk/>
            <pc:sldMk cId="3931451743" sldId="273"/>
            <ac:spMk id="96" creationId="{A82EC9F6-7722-1996-ADB2-EA68E3F73D45}"/>
          </ac:spMkLst>
        </pc:spChg>
        <pc:spChg chg="mod">
          <ac:chgData name="ליאור ינאו" userId="4c5ee0152a234cb9" providerId="LiveId" clId="{EC175B3D-9765-48C1-91EA-6ACF26F3B73C}" dt="2025-12-04T14:17:01.642" v="1075" actId="1076"/>
          <ac:spMkLst>
            <pc:docMk/>
            <pc:sldMk cId="3931451743" sldId="273"/>
            <ac:spMk id="99" creationId="{8E2B9A07-73D4-C573-77ED-24DF14C9786A}"/>
          </ac:spMkLst>
        </pc:spChg>
        <pc:inkChg chg="add del">
          <ac:chgData name="ליאור ינאו" userId="4c5ee0152a234cb9" providerId="LiveId" clId="{EC175B3D-9765-48C1-91EA-6ACF26F3B73C}" dt="2025-12-04T14:16:15.554" v="1060" actId="9405"/>
          <ac:inkMkLst>
            <pc:docMk/>
            <pc:sldMk cId="3931451743" sldId="273"/>
            <ac:inkMk id="5" creationId="{0F606FA0-E9E4-6D18-472E-EF27083782D2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pPr algn="ctr"/>
            <a:r>
              <a:rPr lang="en-US" dirty="0" err="1"/>
              <a:t>ParkScope</a:t>
            </a:r>
            <a:r>
              <a:rPr lang="en-US" dirty="0"/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/>
          <a:p>
            <a:pPr algn="ctr"/>
            <a:r>
              <a:rPr lang="en-US" alt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WazePark</a:t>
            </a: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Assist</a:t>
            </a: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 ​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338A2989-0CF9-1FB4-D2CE-05EC748E28EB}"/>
              </a:ext>
            </a:extLst>
          </p:cNvPr>
          <p:cNvSpPr txBox="1">
            <a:spLocks/>
          </p:cNvSpPr>
          <p:nvPr/>
        </p:nvSpPr>
        <p:spPr>
          <a:xfrm>
            <a:off x="6822159" y="3217493"/>
            <a:ext cx="4925188" cy="339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By Lior </a:t>
            </a:r>
            <a:r>
              <a:rPr lang="en-US" alt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Yanwo</a:t>
            </a: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 ​</a:t>
            </a:r>
          </a:p>
        </p:txBody>
      </p:sp>
      <p:pic>
        <p:nvPicPr>
          <p:cNvPr id="52" name="תמונה 51">
            <a:extLst>
              <a:ext uri="{FF2B5EF4-FFF2-40B4-BE49-F238E27FC236}">
                <a16:creationId xmlns:a16="http://schemas.microsoft.com/office/drawing/2014/main" id="{52F9E9B0-2032-256D-7EE3-06B410827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856"/>
            <a:ext cx="6737812" cy="613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3544"/>
            <a:ext cx="7562090" cy="525780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Motivating Use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ParkScope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67C06A1-9612-9075-8A9A-03C999227D96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109728" y="2332980"/>
            <a:ext cx="6876287" cy="362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Detecting empty parking spaces by finding curb segments where no car is present</a:t>
            </a:r>
            <a:b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(focusing on what is missing in the scene).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Helps drivers find real-time available parking spots.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Reduces unnecessary circling around the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Improves navigation with more accurate routing decisions.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Enhances user experience with timely parking suggestions.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BE7FD5D-DB3B-A8A0-6E08-70B42A1BD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661" y="923543"/>
            <a:ext cx="5315339" cy="5257802"/>
          </a:xfrm>
          <a:prstGeom prst="rect">
            <a:avLst/>
          </a:prstGeom>
        </p:spPr>
      </p:pic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id="{E2E262B8-F17A-1839-0C51-8F01890EA9BA}"/>
              </a:ext>
            </a:extLst>
          </p:cNvPr>
          <p:cNvSpPr/>
          <p:nvPr/>
        </p:nvSpPr>
        <p:spPr>
          <a:xfrm>
            <a:off x="7690106" y="3225151"/>
            <a:ext cx="4187952" cy="106362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PARKING SPOT AVAILABLE  IN 200m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6" y="595375"/>
            <a:ext cx="7288284" cy="469490"/>
          </a:xfrm>
        </p:spPr>
        <p:txBody>
          <a:bodyPr>
            <a:noAutofit/>
          </a:bodyPr>
          <a:lstStyle/>
          <a:p>
            <a:r>
              <a:rPr lang="en-US" dirty="0"/>
              <a:t>Project Task Description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6029" y="1456059"/>
            <a:ext cx="2289974" cy="365125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Input: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46568" y="1429990"/>
            <a:ext cx="2215657" cy="769436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70799" y="1904539"/>
            <a:ext cx="2794593" cy="1707099"/>
          </a:xfrm>
        </p:spPr>
        <p:txBody>
          <a:bodyPr>
            <a:noAutofit/>
          </a:bodyPr>
          <a:lstStyle/>
          <a:p>
            <a:r>
              <a:rPr lang="en-US" sz="1600" dirty="0"/>
              <a:t>A single street-level image.</a:t>
            </a:r>
            <a:br>
              <a:rPr lang="en-US" sz="1600" dirty="0"/>
            </a:br>
            <a:r>
              <a:rPr lang="en-US" sz="1600" dirty="0"/>
              <a:t>Cars are detected and removed only during dataset preparation to expose curb segments and label parking spots.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38421" y="1897982"/>
            <a:ext cx="2356469" cy="1323292"/>
          </a:xfrm>
        </p:spPr>
        <p:txBody>
          <a:bodyPr>
            <a:no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Bounding boxes of potential empty parking spaces.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06030" y="3980242"/>
            <a:ext cx="2289972" cy="36512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Novelty: 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70799" y="4345367"/>
            <a:ext cx="5940129" cy="164585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Using a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negative detection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strategy: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model learns to detect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absence of cars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 valid curb segments, instead of detecting the cars themselves.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ParkScope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9" name="מציין מיקום של תמונה 18" descr="תמונה שמכילה רכב, רכב יבשה, גלגל, טקסט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A6971922-05C6-AA11-F033-C92E20BA7F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765" r="16765"/>
          <a:stretch>
            <a:fillRect/>
          </a:stretch>
        </p:blipFill>
        <p:spPr/>
      </p:pic>
      <p:sp>
        <p:nvSpPr>
          <p:cNvPr id="2" name="Text Placeholder 62">
            <a:extLst>
              <a:ext uri="{FF2B5EF4-FFF2-40B4-BE49-F238E27FC236}">
                <a16:creationId xmlns:a16="http://schemas.microsoft.com/office/drawing/2014/main" id="{12C5A429-BFCB-F277-71A3-5EFB166CCE36}"/>
              </a:ext>
            </a:extLst>
          </p:cNvPr>
          <p:cNvSpPr txBox="1">
            <a:spLocks/>
          </p:cNvSpPr>
          <p:nvPr/>
        </p:nvSpPr>
        <p:spPr>
          <a:xfrm>
            <a:off x="9208730" y="1140109"/>
            <a:ext cx="2983270" cy="769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Problem Type: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Text Placeholder 41">
            <a:extLst>
              <a:ext uri="{FF2B5EF4-FFF2-40B4-BE49-F238E27FC236}">
                <a16:creationId xmlns:a16="http://schemas.microsoft.com/office/drawing/2014/main" id="{AD3589D2-4CCC-E8EF-639B-33DFEC3B557C}"/>
              </a:ext>
            </a:extLst>
          </p:cNvPr>
          <p:cNvSpPr txBox="1">
            <a:spLocks/>
          </p:cNvSpPr>
          <p:nvPr/>
        </p:nvSpPr>
        <p:spPr>
          <a:xfrm>
            <a:off x="9349542" y="1889953"/>
            <a:ext cx="2701645" cy="15948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Computer Vision —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4440" y="363376"/>
            <a:ext cx="5184648" cy="466344"/>
          </a:xfrm>
        </p:spPr>
        <p:txBody>
          <a:bodyPr/>
          <a:lstStyle/>
          <a:p>
            <a:r>
              <a:rPr lang="en-US" dirty="0"/>
              <a:t>Models &amp; Methods</a:t>
            </a:r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9077" y="1299068"/>
            <a:ext cx="8428735" cy="426393"/>
          </a:xfrm>
        </p:spPr>
        <p:txBody>
          <a:bodyPr>
            <a:normAutofit/>
          </a:bodyPr>
          <a:lstStyle/>
          <a:p>
            <a:r>
              <a:rPr lang="en-US" b="1" dirty="0"/>
              <a:t>1. </a:t>
            </a:r>
            <a:r>
              <a:rPr lang="en-US" dirty="0"/>
              <a:t>Dataset Preparation</a:t>
            </a:r>
            <a:r>
              <a:rPr lang="he-IL" dirty="0"/>
              <a:t> </a:t>
            </a:r>
            <a:r>
              <a:rPr lang="en-US" b="1" dirty="0"/>
              <a:t>(PREPROCESSING)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672081" y="1749817"/>
            <a:ext cx="9519919" cy="1645319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Images are sourced from public street datasets (KITTI).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YOLO/DETR detects parked cars in each image.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Detected cars are masked (simple black/blur fill) to expose the curb area.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• The revealed curb segments are manually labeled as empty parking spots.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2CD3FA-FD64-4651-A9ED-984F79C86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69077" y="4150485"/>
            <a:ext cx="8620759" cy="1793116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Fine-tuned YOLO detects empty parking spaces directly (bounding-box output).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Input: street image,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&lt;--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Output: parking-spot bounding boxes.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• Uses “negative detection”: recognizing curb areas without cars.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e-IL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ParkScope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CEBDAEF-FBC1-36A6-2B80-66EC75F5DB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69077" y="3675380"/>
            <a:ext cx="6976871" cy="426393"/>
          </a:xfrm>
        </p:spPr>
        <p:txBody>
          <a:bodyPr>
            <a:normAutofit/>
          </a:bodyPr>
          <a:lstStyle/>
          <a:p>
            <a:r>
              <a:rPr lang="en-US" b="1" dirty="0"/>
              <a:t>2. PARKING-SPOT DETECTOR (MAIN MODEL)</a:t>
            </a:r>
            <a:r>
              <a:rPr lang="he-IL" b="1" dirty="0"/>
              <a:t>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ACCF9-0672-4707-BFAE-8EB35588C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128" y="136525"/>
            <a:ext cx="7286604" cy="634323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Data Specification</a:t>
            </a:r>
            <a:endParaRPr lang="en-US" noProof="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33151-11E7-4418-96AB-ED268A7D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ParkScope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126F8-D496-4E7C-A098-9020927A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4" name="מלבן 53">
            <a:extLst>
              <a:ext uri="{FF2B5EF4-FFF2-40B4-BE49-F238E27FC236}">
                <a16:creationId xmlns:a16="http://schemas.microsoft.com/office/drawing/2014/main" id="{C959D195-60D0-352A-3A42-8BE348FE9DF8}"/>
              </a:ext>
            </a:extLst>
          </p:cNvPr>
          <p:cNvSpPr/>
          <p:nvPr/>
        </p:nvSpPr>
        <p:spPr>
          <a:xfrm>
            <a:off x="728472" y="694944"/>
            <a:ext cx="10811256" cy="552572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EB7A215E-D9EA-CA29-44A8-248FEEF42E21}"/>
              </a:ext>
            </a:extLst>
          </p:cNvPr>
          <p:cNvSpPr txBox="1">
            <a:spLocks/>
          </p:cNvSpPr>
          <p:nvPr/>
        </p:nvSpPr>
        <p:spPr>
          <a:xfrm>
            <a:off x="831564" y="1105277"/>
            <a:ext cx="7286604" cy="63432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tx1"/>
                </a:solidFill>
              </a:rPr>
              <a:t>Data Sources: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67A10B6A-5193-E6E3-AE41-0FBE6AD926EE}"/>
              </a:ext>
            </a:extLst>
          </p:cNvPr>
          <p:cNvSpPr txBox="1">
            <a:spLocks/>
          </p:cNvSpPr>
          <p:nvPr/>
        </p:nvSpPr>
        <p:spPr>
          <a:xfrm>
            <a:off x="831564" y="2074029"/>
            <a:ext cx="7286604" cy="63432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tx1"/>
                </a:solidFill>
              </a:rPr>
              <a:t>Data Types: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1D0AF05D-A420-3DC8-33DC-D1AD652B3800}"/>
              </a:ext>
            </a:extLst>
          </p:cNvPr>
          <p:cNvSpPr txBox="1">
            <a:spLocks/>
          </p:cNvSpPr>
          <p:nvPr/>
        </p:nvSpPr>
        <p:spPr>
          <a:xfrm>
            <a:off x="831564" y="4617596"/>
            <a:ext cx="7286604" cy="63432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tx1"/>
                </a:solidFill>
              </a:rPr>
              <a:t>Data Size: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7" name="Rectangle 1">
            <a:extLst>
              <a:ext uri="{FF2B5EF4-FFF2-40B4-BE49-F238E27FC236}">
                <a16:creationId xmlns:a16="http://schemas.microsoft.com/office/drawing/2014/main" id="{C2BF372F-F3AD-8033-688B-2FEE85402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86645"/>
            <a:ext cx="37513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• Public street-image dataset (KITTI).</a:t>
            </a:r>
            <a:endParaRPr lang="he-IL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tangle 1">
            <a:extLst>
              <a:ext uri="{FF2B5EF4-FFF2-40B4-BE49-F238E27FC236}">
                <a16:creationId xmlns:a16="http://schemas.microsoft.com/office/drawing/2014/main" id="{2783E54E-81A9-1618-4561-FF7A21854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693252"/>
            <a:ext cx="6038088" cy="1040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7">
            <a:extLst>
              <a:ext uri="{FF2B5EF4-FFF2-40B4-BE49-F238E27FC236}">
                <a16:creationId xmlns:a16="http://schemas.microsoft.com/office/drawing/2014/main" id="{A82EC9F6-7722-1996-ADB2-EA68E3F73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077570"/>
            <a:ext cx="575189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Small real-image set for initial training and evaluation.</a:t>
            </a:r>
            <a:endParaRPr lang="he-IL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e-IL" sz="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Augmented dataset used for expanding the training set.</a:t>
            </a:r>
            <a:endParaRPr lang="he-IL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ectangle 10">
            <a:extLst>
              <a:ext uri="{FF2B5EF4-FFF2-40B4-BE49-F238E27FC236}">
                <a16:creationId xmlns:a16="http://schemas.microsoft.com/office/drawing/2014/main" id="{8E2B9A07-73D4-C573-77ED-24DF14C97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64" y="2557041"/>
            <a:ext cx="9238488" cy="187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Raw street images containing parked vehicles.</a:t>
            </a:r>
            <a:endParaRPr lang="he-IL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Car detections from YOLO/DETR (bounding boxes).</a:t>
            </a:r>
            <a:endParaRPr lang="he-IL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Masked images created during dataset preparation, after removing detected cars to expose curb segments.</a:t>
            </a:r>
            <a:endParaRPr lang="he-IL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e-IL" sz="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Augmented images derived from KITTI (crop, brightness, contrast, blur).</a:t>
            </a:r>
            <a:endParaRPr lang="he-IL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Final labeled data: masked images + manually labeled parking-spot bounding boxes.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45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704" y="101269"/>
            <a:ext cx="9626571" cy="741299"/>
          </a:xfrm>
        </p:spPr>
        <p:txBody>
          <a:bodyPr/>
          <a:lstStyle/>
          <a:p>
            <a:pPr algn="ctr"/>
            <a:r>
              <a:rPr lang="en-US" dirty="0"/>
              <a:t>Metrics &amp; KPIs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3758" y="1476691"/>
            <a:ext cx="3270449" cy="470909"/>
          </a:xfrm>
        </p:spPr>
        <p:txBody>
          <a:bodyPr>
            <a:normAutofit/>
          </a:bodyPr>
          <a:lstStyle/>
          <a:p>
            <a:r>
              <a:rPr lang="en-US" b="1" dirty="0"/>
              <a:t>Precision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3758" y="1851918"/>
            <a:ext cx="3247961" cy="823862"/>
          </a:xfrm>
        </p:spPr>
        <p:txBody>
          <a:bodyPr>
            <a:normAutofit/>
          </a:bodyPr>
          <a:lstStyle/>
          <a:p>
            <a:r>
              <a:rPr lang="en-US" dirty="0"/>
              <a:t>Out of all predicted parking spots, how many were correct?</a:t>
            </a:r>
            <a:br>
              <a:rPr lang="en-US" dirty="0"/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27396" y="1396851"/>
            <a:ext cx="3137208" cy="47090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/>
              <a:t>mAP</a:t>
            </a:r>
            <a:r>
              <a:rPr lang="en-US" b="1" dirty="0"/>
              <a:t> (mean Average Precision)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05445" y="1506705"/>
            <a:ext cx="3024535" cy="592053"/>
          </a:xfrm>
        </p:spPr>
        <p:txBody>
          <a:bodyPr>
            <a:normAutofit/>
          </a:bodyPr>
          <a:lstStyle/>
          <a:p>
            <a:r>
              <a:rPr lang="en-US" dirty="0"/>
              <a:t>Recall</a:t>
            </a:r>
            <a:endParaRPr lang="en-US" sz="1400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27396" y="1885634"/>
            <a:ext cx="4248856" cy="6951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Main metric for evaluating object detectors.</a:t>
            </a:r>
            <a:br>
              <a:rPr lang="en-US" dirty="0"/>
            </a:br>
            <a:r>
              <a:rPr lang="en-US" dirty="0"/>
              <a:t>Measures how accurately the model localizes and identifies empty parking spots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8493" y="1851918"/>
            <a:ext cx="2859090" cy="10175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Out of all true empty parking spots in the image, how many did the model detect?</a:t>
            </a:r>
            <a:br>
              <a:rPr lang="en-US" dirty="0"/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ParkScope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0" name="Title 32">
            <a:extLst>
              <a:ext uri="{FF2B5EF4-FFF2-40B4-BE49-F238E27FC236}">
                <a16:creationId xmlns:a16="http://schemas.microsoft.com/office/drawing/2014/main" id="{E4BD947B-8D02-4AD4-90AE-9E7EFB599284}"/>
              </a:ext>
            </a:extLst>
          </p:cNvPr>
          <p:cNvSpPr txBox="1">
            <a:spLocks/>
          </p:cNvSpPr>
          <p:nvPr/>
        </p:nvSpPr>
        <p:spPr>
          <a:xfrm>
            <a:off x="383756" y="786804"/>
            <a:ext cx="5391855" cy="7412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Metrics:</a:t>
            </a:r>
          </a:p>
        </p:txBody>
      </p:sp>
      <p:sp>
        <p:nvSpPr>
          <p:cNvPr id="68" name="Title 32">
            <a:extLst>
              <a:ext uri="{FF2B5EF4-FFF2-40B4-BE49-F238E27FC236}">
                <a16:creationId xmlns:a16="http://schemas.microsoft.com/office/drawing/2014/main" id="{92AB7722-13F2-55EA-EFF5-7B66161C5620}"/>
              </a:ext>
            </a:extLst>
          </p:cNvPr>
          <p:cNvSpPr txBox="1">
            <a:spLocks/>
          </p:cNvSpPr>
          <p:nvPr/>
        </p:nvSpPr>
        <p:spPr>
          <a:xfrm>
            <a:off x="293766" y="2823685"/>
            <a:ext cx="5391855" cy="6065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Evaluation Scope:</a:t>
            </a:r>
            <a:endParaRPr lang="en-US" sz="2000" dirty="0"/>
          </a:p>
        </p:txBody>
      </p:sp>
      <p:sp>
        <p:nvSpPr>
          <p:cNvPr id="69" name="Text Placeholder 39">
            <a:extLst>
              <a:ext uri="{FF2B5EF4-FFF2-40B4-BE49-F238E27FC236}">
                <a16:creationId xmlns:a16="http://schemas.microsoft.com/office/drawing/2014/main" id="{87D14A17-8E2C-403B-C376-E2B3EE629D54}"/>
              </a:ext>
            </a:extLst>
          </p:cNvPr>
          <p:cNvSpPr txBox="1">
            <a:spLocks/>
          </p:cNvSpPr>
          <p:nvPr/>
        </p:nvSpPr>
        <p:spPr>
          <a:xfrm>
            <a:off x="383758" y="3283219"/>
            <a:ext cx="6745169" cy="92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Compare detection quality before/after fine-tuning.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Test performance on different lighting conditions (augmentation).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Validate on real images from KITTI like dataset.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itle 32">
            <a:extLst>
              <a:ext uri="{FF2B5EF4-FFF2-40B4-BE49-F238E27FC236}">
                <a16:creationId xmlns:a16="http://schemas.microsoft.com/office/drawing/2014/main" id="{D2A22974-ECDE-2B5A-1661-7EAF9B6AA8A6}"/>
              </a:ext>
            </a:extLst>
          </p:cNvPr>
          <p:cNvSpPr txBox="1">
            <a:spLocks/>
          </p:cNvSpPr>
          <p:nvPr/>
        </p:nvSpPr>
        <p:spPr>
          <a:xfrm>
            <a:off x="259135" y="4433607"/>
            <a:ext cx="5391855" cy="6065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Services / Future Use:</a:t>
            </a:r>
            <a:endParaRPr lang="en-US" sz="2000" dirty="0"/>
          </a:p>
        </p:txBody>
      </p:sp>
      <p:sp>
        <p:nvSpPr>
          <p:cNvPr id="74" name="Text Placeholder 39">
            <a:extLst>
              <a:ext uri="{FF2B5EF4-FFF2-40B4-BE49-F238E27FC236}">
                <a16:creationId xmlns:a16="http://schemas.microsoft.com/office/drawing/2014/main" id="{D3D8E8B6-2263-CCB4-1D28-2AC07D8E9EF0}"/>
              </a:ext>
            </a:extLst>
          </p:cNvPr>
          <p:cNvSpPr txBox="1">
            <a:spLocks/>
          </p:cNvSpPr>
          <p:nvPr/>
        </p:nvSpPr>
        <p:spPr>
          <a:xfrm>
            <a:off x="383756" y="4865467"/>
            <a:ext cx="6745171" cy="831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Could integrate with systems like Waze to highlight streets with free parking.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Can sum bounding boxes across multiple frames to estimate street-level parking availability.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THANK U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GOODBYE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4064</TotalTime>
  <Words>506</Words>
  <Application>Microsoft Office PowerPoint</Application>
  <PresentationFormat>מסך רחב</PresentationFormat>
  <Paragraphs>72</Paragraphs>
  <Slides>7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4" baseType="lpstr">
      <vt:lpstr>Arial</vt:lpstr>
      <vt:lpstr>Bierstadt</vt:lpstr>
      <vt:lpstr>Calibri</vt:lpstr>
      <vt:lpstr>Courier New</vt:lpstr>
      <vt:lpstr>Posterama</vt:lpstr>
      <vt:lpstr>Posterama Bold</vt:lpstr>
      <vt:lpstr>ערכת נושא Office</vt:lpstr>
      <vt:lpstr>ParkScope </vt:lpstr>
      <vt:lpstr>Motivating Use Case</vt:lpstr>
      <vt:lpstr>Project Task Description</vt:lpstr>
      <vt:lpstr>Models &amp; Methods</vt:lpstr>
      <vt:lpstr>Data Specification</vt:lpstr>
      <vt:lpstr>Metrics &amp; KPIs</vt:lpstr>
      <vt:lpstr>THANK U GOODBYE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ליאור ינאו</dc:creator>
  <cp:lastModifiedBy>ליאור ינאו</cp:lastModifiedBy>
  <cp:revision>1</cp:revision>
  <dcterms:created xsi:type="dcterms:W3CDTF">2025-11-28T21:45:04Z</dcterms:created>
  <dcterms:modified xsi:type="dcterms:W3CDTF">2025-12-04T14:38:49Z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